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A4EE9-7A43-4D0C-9AE6-8640549DC996}" type="datetimeFigureOut">
              <a:rPr lang="en-GB" smtClean="0"/>
              <a:t>29/12/2017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6B2EC-2130-4B83-B837-A9495299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247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F3C8A6A-DFA7-43EA-95B2-8FD96C0457E0}" type="slidenum">
              <a:rPr lang="en-GB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For further information contact:</a:t>
            </a:r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The John Newton Project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The Hill Lodge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Warwick Road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Stratyford on Avon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CV37 0NP</a:t>
            </a:r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Tel: 01789 298174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admin@johnnewton.org</a:t>
            </a:r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www.johnnewton.org</a:t>
            </a:r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34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8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69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8D695-9171-4866-A9D0-EA0ADE3FE633}" type="slidenum">
              <a:rPr lang="en-GB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1811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8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5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9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40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98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52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23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14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9F4C5-2038-4AE9-A88F-9222C7822045}" type="datetimeFigureOut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29/12/2017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29F6E-9B17-4534-97FC-7C853614E187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41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5" name="Picture 5" descr="G:\PIX\Places\Ireland\August 2011\Swilly\IMG_29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1"/>
          <a:stretch/>
        </p:blipFill>
        <p:spPr bwMode="auto">
          <a:xfrm>
            <a:off x="0" y="0"/>
            <a:ext cx="9170988" cy="68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3528" y="108000"/>
            <a:ext cx="8568952" cy="250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Amazing grace!  (how sweet the sound)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That saved a wretch like me!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 once was lost, but now am found,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Was blind, but now I see.	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2145">
            <a:off x="968375" y="4676775"/>
            <a:ext cx="6697663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266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SCN00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1520" y="116632"/>
            <a:ext cx="871296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'Twas</a:t>
            </a: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grace that taught my heart to fear,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And </a:t>
            </a:r>
            <a:r>
              <a:rPr lang="en-GB" alt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grace </a:t>
            </a:r>
            <a:r>
              <a:rPr lang="en-GB" altLang="en-US" sz="4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my fears </a:t>
            </a: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relieved;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How precious did that grace appear,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hour I first believed!	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2145">
            <a:off x="968375" y="4676775"/>
            <a:ext cx="6697663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514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" r="18779"/>
          <a:stretch>
            <a:fillRect/>
          </a:stretch>
        </p:blipFill>
        <p:spPr bwMode="auto">
          <a:xfrm flipH="1">
            <a:off x="0" y="6350"/>
            <a:ext cx="9144000" cy="685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9512" y="116632"/>
            <a:ext cx="871296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Through many dangers, toils and snares,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 have already come;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'Tis</a:t>
            </a: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grace has brought me safe thus far,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And grace will lead me home.</a:t>
            </a: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2145">
            <a:off x="968375" y="4676775"/>
            <a:ext cx="6697663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9903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SCN11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9"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11560" y="72000"/>
            <a:ext cx="7920880" cy="2554545"/>
          </a:xfrm>
          <a:prstGeom prst="rect">
            <a:avLst/>
          </a:prstGeom>
          <a:solidFill>
            <a:srgbClr val="2F5E32">
              <a:alpha val="2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LORD has promised good to me,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His word my hope secures;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He will my shield and portion be,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As long as life endures.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2145">
            <a:off x="968375" y="4676775"/>
            <a:ext cx="6697663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9427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2225"/>
            <a:ext cx="9120187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23528" y="116632"/>
            <a:ext cx="8496944" cy="2554545"/>
          </a:xfrm>
          <a:prstGeom prst="rect">
            <a:avLst/>
          </a:prstGeom>
          <a:solidFill>
            <a:srgbClr val="2F5E32">
              <a:alpha val="2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Yes, when this flesh and heart shall fail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And mortal life shall cease;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 shall possess, within the veil,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 life of joy and peace.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2145">
            <a:off x="968375" y="4676775"/>
            <a:ext cx="6697663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040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9182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5536" y="116632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The earth shall soon dissolve like snow, </a:t>
            </a:r>
          </a:p>
          <a:p>
            <a:pPr>
              <a:defRPr/>
            </a:pPr>
            <a:r>
              <a:rPr lang="en-GB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The sun forbear to shine;</a:t>
            </a:r>
          </a:p>
          <a:p>
            <a:pPr>
              <a:defRPr/>
            </a:pPr>
            <a:r>
              <a:rPr lang="en-GB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But God, who called me here below,</a:t>
            </a:r>
          </a:p>
          <a:p>
            <a:pPr>
              <a:defRPr/>
            </a:pPr>
            <a:r>
              <a:rPr lang="en-GB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Will be forever mine.</a:t>
            </a:r>
          </a:p>
        </p:txBody>
      </p:sp>
      <p:pic>
        <p:nvPicPr>
          <p:cNvPr id="107524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977568" y="4566140"/>
            <a:ext cx="6699600" cy="186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1458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/>
          <p:cNvSpPr txBox="1">
            <a:spLocks noChangeArrowheads="1"/>
          </p:cNvSpPr>
          <p:nvPr/>
        </p:nvSpPr>
        <p:spPr bwMode="auto">
          <a:xfrm>
            <a:off x="468313" y="1196975"/>
            <a:ext cx="1800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000" b="1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755650" y="1268413"/>
            <a:ext cx="7559675" cy="3324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5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FFFF"/>
                </a:solidFill>
              </a:rPr>
              <a:t>© </a:t>
            </a:r>
          </a:p>
          <a:p>
            <a:pPr algn="ctr" eaLnBrk="1" hangingPunct="1">
              <a:lnSpc>
                <a:spcPct val="155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FFFF"/>
                </a:solidFill>
              </a:rPr>
              <a:t>The John Newton Project </a:t>
            </a:r>
          </a:p>
          <a:p>
            <a:pPr algn="ctr" eaLnBrk="1" hangingPunct="1">
              <a:lnSpc>
                <a:spcPct val="155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FFFFFF"/>
                </a:solidFill>
              </a:rPr>
              <a:t>2016</a:t>
            </a:r>
            <a:endParaRPr lang="en-US" altLang="en-US" sz="2800" b="1" dirty="0">
              <a:solidFill>
                <a:srgbClr val="FFFFFF"/>
              </a:solidFill>
            </a:endParaRPr>
          </a:p>
          <a:p>
            <a:pPr algn="ctr" eaLnBrk="1" hangingPunct="1">
              <a:lnSpc>
                <a:spcPct val="155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FFFFFF"/>
                </a:solidFill>
              </a:rPr>
              <a:t>www</a:t>
            </a:r>
            <a:r>
              <a:rPr lang="en-US" altLang="en-US" sz="2800" b="1" dirty="0">
                <a:solidFill>
                  <a:srgbClr val="FFFFFF"/>
                </a:solidFill>
              </a:rPr>
              <a:t>.			    .org</a:t>
            </a:r>
          </a:p>
        </p:txBody>
      </p:sp>
      <p:pic>
        <p:nvPicPr>
          <p:cNvPr id="207876" name="Picture 4" descr="JN sig 720 #1 rev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37" y="3933055"/>
            <a:ext cx="24765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1191" y="5661248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Acknowledgements</a:t>
            </a:r>
            <a:r>
              <a:rPr lang="en-GB" sz="1600" dirty="0" smtClean="0"/>
              <a:t>: </a:t>
            </a:r>
          </a:p>
          <a:p>
            <a:r>
              <a:rPr lang="en-GB" sz="1600" dirty="0"/>
              <a:t>Cambridge University </a:t>
            </a:r>
            <a:r>
              <a:rPr lang="en-GB" sz="1600" dirty="0" smtClean="0"/>
              <a:t>Library	</a:t>
            </a:r>
            <a:r>
              <a:rPr lang="en-GB" sz="1600" dirty="0"/>
              <a:t>National Maritime Museum</a:t>
            </a:r>
          </a:p>
          <a:p>
            <a:pPr algn="ctr"/>
            <a:r>
              <a:rPr lang="en-GB" sz="1600" dirty="0" smtClean="0"/>
              <a:t>Princeton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177627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/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182</Words>
  <Application>Microsoft Office PowerPoint</Application>
  <PresentationFormat>On-screen Show (4:3)</PresentationFormat>
  <Paragraphs>44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</cp:revision>
  <dcterms:created xsi:type="dcterms:W3CDTF">2015-01-08T12:22:06Z</dcterms:created>
  <dcterms:modified xsi:type="dcterms:W3CDTF">2017-12-29T22:13:26Z</dcterms:modified>
</cp:coreProperties>
</file>